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tx2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0D55-A938-41AA-AE51-467A212F9F84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884D6-39A6-4C0D-9AF5-3D88ECB62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d_Drive.jpg"/>
          <p:cNvPicPr>
            <a:picLocks noChangeAspect="1"/>
          </p:cNvPicPr>
          <p:nvPr/>
        </p:nvPicPr>
        <p:blipFill>
          <a:blip r:embed="rId2" cstate="print"/>
          <a:srcRect l="7500" t="11111" r="6667" b="13333"/>
          <a:stretch>
            <a:fillRect/>
          </a:stretch>
        </p:blipFill>
        <p:spPr>
          <a:xfrm>
            <a:off x="0" y="304800"/>
            <a:ext cx="91440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s.jpg"/>
          <p:cNvPicPr>
            <a:picLocks noChangeAspect="1"/>
          </p:cNvPicPr>
          <p:nvPr/>
        </p:nvPicPr>
        <p:blipFill>
          <a:blip r:embed="rId2" cstate="print"/>
          <a:srcRect t="10526"/>
          <a:stretch>
            <a:fillRect/>
          </a:stretch>
        </p:blipFill>
        <p:spPr>
          <a:xfrm>
            <a:off x="5232569" y="76200"/>
            <a:ext cx="3835231" cy="3886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head closeu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43400" cy="4343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 descr="hard-drive-recover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1" y="3368953"/>
            <a:ext cx="5486400" cy="3489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0" y="4734342"/>
            <a:ext cx="36576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 wonder a head crash is so damaging</a:t>
            </a:r>
            <a:endParaRPr lang="en-US" sz="4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Disk structure:</a:t>
            </a:r>
          </a:p>
          <a:p>
            <a:r>
              <a:rPr lang="en-US" smtClean="0"/>
              <a:t>(A) track</a:t>
            </a:r>
          </a:p>
          <a:p>
            <a:r>
              <a:rPr lang="en-US" smtClean="0"/>
              <a:t>(B) geometrical sector</a:t>
            </a:r>
          </a:p>
          <a:p>
            <a:r>
              <a:rPr lang="en-US" smtClean="0"/>
              <a:t>(C) track sector</a:t>
            </a:r>
          </a:p>
          <a:p>
            <a:r>
              <a:rPr lang="en-US" smtClean="0"/>
              <a:t>(D) cluster</a:t>
            </a:r>
            <a:endParaRPr lang="en-US"/>
          </a:p>
        </p:txBody>
      </p:sp>
      <p:pic>
        <p:nvPicPr>
          <p:cNvPr id="5" name="Picture 4" descr="2000px-Disk-structure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29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MrG</dc:creator>
  <cp:lastModifiedBy>mrg</cp:lastModifiedBy>
  <cp:revision>16</cp:revision>
  <dcterms:created xsi:type="dcterms:W3CDTF">2011-01-12T22:14:48Z</dcterms:created>
  <dcterms:modified xsi:type="dcterms:W3CDTF">2017-03-26T20:05:57Z</dcterms:modified>
</cp:coreProperties>
</file>